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67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69" r:id="rId18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003" autoAdjust="0"/>
    <p:restoredTop sz="86382" autoAdjust="0"/>
  </p:normalViewPr>
  <p:slideViewPr>
    <p:cSldViewPr>
      <p:cViewPr varScale="1">
        <p:scale>
          <a:sx n="34" d="100"/>
          <a:sy n="34" d="100"/>
        </p:scale>
        <p:origin x="224" y="107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485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61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763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86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670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082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708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874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90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66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178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414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1891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88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ConsolidatedFlowSlides-1304_11">
            <a:hlinkClick r:id="" action="ppaction://media"/>
            <a:extLst>
              <a:ext uri="{FF2B5EF4-FFF2-40B4-BE49-F238E27FC236}">
                <a16:creationId xmlns:a16="http://schemas.microsoft.com/office/drawing/2014/main" id="{1F279804-A2C0-7641-B74A-2A01249C94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11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706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653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803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6399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164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48F02A-7314-F646-9D48-645857825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pic>
        <p:nvPicPr>
          <p:cNvPr id="5" name="ConsolidatedFlowSlides-1304_12">
            <a:hlinkClick r:id="" action="ppaction://media"/>
            <a:extLst>
              <a:ext uri="{FF2B5EF4-FFF2-40B4-BE49-F238E27FC236}">
                <a16:creationId xmlns:a16="http://schemas.microsoft.com/office/drawing/2014/main" id="{02ACAE22-05DC-5B4E-B457-D8AD3E0C29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288" y="127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7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13">
            <a:hlinkClick r:id="" action="ppaction://media"/>
            <a:extLst>
              <a:ext uri="{FF2B5EF4-FFF2-40B4-BE49-F238E27FC236}">
                <a16:creationId xmlns:a16="http://schemas.microsoft.com/office/drawing/2014/main" id="{0F27AFAF-FAF5-D04A-B358-27D1E836A2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98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14">
            <a:hlinkClick r:id="" action="ppaction://media"/>
            <a:extLst>
              <a:ext uri="{FF2B5EF4-FFF2-40B4-BE49-F238E27FC236}">
                <a16:creationId xmlns:a16="http://schemas.microsoft.com/office/drawing/2014/main" id="{F4F82820-F060-6345-8093-214EE956F8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75" y="1746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4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422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472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574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714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34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13091</TotalTime>
  <Words>28</Words>
  <Application>Microsoft Macintosh PowerPoint</Application>
  <PresentationFormat>Custom</PresentationFormat>
  <Paragraphs>28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325</cp:revision>
  <cp:lastPrinted>2018-06-21T19:39:22Z</cp:lastPrinted>
  <dcterms:created xsi:type="dcterms:W3CDTF">2006-08-16T00:00:00Z</dcterms:created>
  <dcterms:modified xsi:type="dcterms:W3CDTF">2019-03-13T07:47:20Z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